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319" r:id="rId3"/>
    <p:sldId id="336" r:id="rId4"/>
    <p:sldId id="344" r:id="rId5"/>
    <p:sldId id="342" r:id="rId6"/>
    <p:sldId id="343" r:id="rId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72" d="100"/>
          <a:sy n="72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 smtClean="0"/>
              <a:t>Click to add photo album title</a:t>
            </a:r>
            <a:endParaRPr kumimoji="0"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date and other details</a:t>
            </a:r>
            <a:endParaRPr kumimoji="0"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 smtClean="0"/>
              <a:pPr/>
              <a:t>10/31/2011</a:t>
            </a:fld>
            <a:endParaRPr kumimoji="0"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 smtClean="0"/>
              <a:t>Click icon</a:t>
            </a:r>
            <a:r>
              <a:rPr kumimoji="0" lang="en-US" i="0" baseline="0" dirty="0" smtClean="0"/>
              <a:t> to add </a:t>
            </a:r>
            <a:r>
              <a:rPr kumimoji="0" lang="en-US" i="0" dirty="0" smtClean="0"/>
              <a:t>full page picture</a:t>
            </a:r>
            <a:endParaRPr kumimoji="0" lang="en-US" i="0" baseline="0" dirty="0" smtClean="0"/>
          </a:p>
          <a:p>
            <a:pPr marL="0" marR="0" indent="0"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 smtClean="0"/>
              <a:t>Click to add subtitle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10/31/2011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4648200"/>
            <a:ext cx="8298485" cy="1066800"/>
          </a:xfrm>
        </p:spPr>
        <p:txBody>
          <a:bodyPr/>
          <a:lstStyle>
            <a:extLst/>
          </a:lstStyle>
          <a:p>
            <a:pPr algn="ctr"/>
            <a:r>
              <a:rPr lang="en-US" dirty="0" smtClean="0"/>
              <a:t>EQUATIONS TRAINING</a:t>
            </a:r>
            <a:endParaRPr lang="en-U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1143000" y="6248400"/>
            <a:ext cx="6386946" cy="333375"/>
          </a:xfrm>
        </p:spPr>
        <p:txBody>
          <a:bodyPr/>
          <a:lstStyle/>
          <a:p>
            <a:pPr algn="ctr"/>
            <a:r>
              <a:rPr lang="en-US" dirty="0" smtClean="0"/>
              <a:t>RIVERVIEW </a:t>
            </a:r>
            <a:r>
              <a:rPr lang="en-US" dirty="0" smtClean="0"/>
              <a:t>ENRICHMENT </a:t>
            </a:r>
            <a:r>
              <a:rPr lang="en-US" dirty="0" smtClean="0"/>
              <a:t>ACTIVITIES -- Fall </a:t>
            </a:r>
            <a:r>
              <a:rPr lang="en-US" dirty="0" smtClean="0"/>
              <a:t>2011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\\River16\Users\Student Administration\mmcnally\REAP\My Pictures\2011-12\Book Bonanza\100_1460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12500" r="12500"/>
          <a:stretch>
            <a:fillRect/>
          </a:stretch>
        </p:blipFill>
        <p:spPr bwMode="auto">
          <a:xfrm>
            <a:off x="2667000" y="4572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457200" y="5562600"/>
            <a:ext cx="8001000" cy="2057400"/>
          </a:xfrm>
        </p:spPr>
        <p:txBody>
          <a:bodyPr/>
          <a:lstStyle>
            <a:extLst/>
          </a:lstStyle>
          <a:p>
            <a:pPr algn="ctr"/>
            <a:r>
              <a:rPr lang="en-US" sz="2400" dirty="0" smtClean="0"/>
              <a:t>CALCU-SOLVE 11-12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To add your own pages, click the Home tab, then click the New Slide gallery.</a:t>
            </a:r>
            <a:endParaRPr lang="en-US" dirty="0"/>
          </a:p>
        </p:txBody>
      </p:sp>
      <p:pic>
        <p:nvPicPr>
          <p:cNvPr id="2050" name="Picture 2" descr="\\River16\Users\Student Administration\mmcnally\REAP\My Pictures\2011-12\CalcuSolve 11-12\100_1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2029696"/>
            <a:ext cx="5624512" cy="4218704"/>
          </a:xfrm>
          <a:prstGeom prst="rect">
            <a:avLst/>
          </a:prstGeom>
          <a:noFill/>
        </p:spPr>
      </p:pic>
      <p:pic>
        <p:nvPicPr>
          <p:cNvPr id="2051" name="Picture 3" descr="\\River16\Users\Student Administration\mmcnally\REAP\My Pictures\2011-12\CalcuSolve 11-12\100_1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76200"/>
            <a:ext cx="4343400" cy="3257797"/>
          </a:xfrm>
          <a:prstGeom prst="rect">
            <a:avLst/>
          </a:prstGeom>
          <a:noFill/>
        </p:spPr>
      </p:pic>
      <p:pic>
        <p:nvPicPr>
          <p:cNvPr id="2052" name="Picture 4" descr="\\River16\Users\Student Administration\mmcnally\REAP\My Pictures\2011-12\CalcuSolve 11-12\100_14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76200"/>
            <a:ext cx="4343400" cy="325779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5181600"/>
            <a:ext cx="8305800" cy="1219200"/>
          </a:xfrm>
        </p:spPr>
        <p:txBody>
          <a:bodyPr/>
          <a:lstStyle/>
          <a:p>
            <a:pPr algn="ctr"/>
            <a:r>
              <a:rPr lang="en-US" sz="2400" dirty="0" smtClean="0"/>
              <a:t>      CALCU-SOLVE 9-10</a:t>
            </a:r>
            <a:endParaRPr lang="en-US" sz="2400" dirty="0"/>
          </a:p>
        </p:txBody>
      </p:sp>
      <p:pic>
        <p:nvPicPr>
          <p:cNvPr id="3075" name="Picture 3" descr="\\River16\Users\Student Administration\mmcnally\REAP\My Pictures\2011-12\CalcuSolve9-10\100_1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6980237" cy="5235575"/>
          </a:xfrm>
          <a:prstGeom prst="wedgeEllipseCallout">
            <a:avLst/>
          </a:prstGeom>
          <a:noFill/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6096000"/>
            <a:ext cx="7696200" cy="762000"/>
          </a:xfrm>
        </p:spPr>
        <p:txBody>
          <a:bodyPr/>
          <a:lstStyle/>
          <a:p>
            <a:r>
              <a:rPr lang="en-US" dirty="0" smtClean="0"/>
              <a:t>CREATIVE CONVENTION – 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4098" name="Picture 2" descr="\\River16\Users\Student Administration\mmcnally\REAP\My Pictures\2011-12\Creative Convention 7\100_1509.JPG"/>
          <p:cNvPicPr>
            <a:picLocks noChangeAspect="1" noChangeArrowheads="1"/>
          </p:cNvPicPr>
          <p:nvPr/>
        </p:nvPicPr>
        <p:blipFill>
          <a:blip r:embed="rId2" cstate="print"/>
          <a:srcRect l="16767" b="10280"/>
          <a:stretch>
            <a:fillRect/>
          </a:stretch>
        </p:blipFill>
        <p:spPr bwMode="auto">
          <a:xfrm>
            <a:off x="3048001" y="1605064"/>
            <a:ext cx="6025814" cy="4871936"/>
          </a:xfrm>
          <a:prstGeom prst="rect">
            <a:avLst/>
          </a:prstGeom>
          <a:noFill/>
        </p:spPr>
      </p:pic>
      <p:pic>
        <p:nvPicPr>
          <p:cNvPr id="4099" name="Picture 3" descr="\\River16\Users\Student Administration\mmcnally\REAP\My Pictures\2011-12\Creative Convention 7\100_1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76200"/>
            <a:ext cx="3555730" cy="2667000"/>
          </a:xfrm>
          <a:prstGeom prst="rect">
            <a:avLst/>
          </a:prstGeom>
          <a:noFill/>
        </p:spPr>
      </p:pic>
      <p:pic>
        <p:nvPicPr>
          <p:cNvPr id="4100" name="Picture 4" descr="\\River16\Users\Student Administration\mmcnally\REAP\My Pictures\2011-12\Creative Convention 7\100_1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35212"/>
            <a:ext cx="3693303" cy="2770188"/>
          </a:xfrm>
          <a:prstGeom prst="rect">
            <a:avLst/>
          </a:prstGeom>
          <a:noFill/>
        </p:spPr>
      </p:pic>
      <p:pic>
        <p:nvPicPr>
          <p:cNvPr id="4102" name="Picture 6" descr="\\River16\Users\Student Administration\mmcnally\REAP\My Pictures\2011-12\Creative Convention 7\100_1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94896" cy="2846388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95400" y="5638800"/>
            <a:ext cx="7467600" cy="762000"/>
          </a:xfrm>
        </p:spPr>
        <p:txBody>
          <a:bodyPr/>
          <a:lstStyle/>
          <a:p>
            <a:pPr algn="ctr"/>
            <a:r>
              <a:rPr lang="en-US" dirty="0" smtClean="0"/>
              <a:t>ACADEMIC GAMES - EQUATIONS</a:t>
            </a:r>
            <a:endParaRPr lang="en-US" dirty="0"/>
          </a:p>
        </p:txBody>
      </p:sp>
      <p:pic>
        <p:nvPicPr>
          <p:cNvPr id="5122" name="Picture 2" descr="\\River16\Users\Student Administration\mmcnally\REAP\My Pictures\2011-12\Equations\100_1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980237" cy="5235575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808E35-83D1-48E3-A75A-CC31CF553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42</Words>
  <Application>Microsoft Office PowerPoint</Application>
  <PresentationFormat>On-screen Show (4:3)</PresentationFormat>
  <Paragraphs>10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ClassicPhotoAlbum</vt:lpstr>
      <vt:lpstr>EQUATIONS TRAINING</vt:lpstr>
      <vt:lpstr>Slide 2</vt:lpstr>
      <vt:lpstr>Slide 3</vt:lpstr>
      <vt:lpstr>Slide 4</vt:lpstr>
      <vt:lpstr>Slide 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2011-10-31T12:27:55Z</dcterms:created>
  <dcterms:modified xsi:type="dcterms:W3CDTF">2011-10-31T12:56:42Z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